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84" r:id="rId3"/>
    <p:sldId id="282" r:id="rId4"/>
    <p:sldId id="586" r:id="rId5"/>
    <p:sldId id="276" r:id="rId6"/>
    <p:sldId id="277" r:id="rId7"/>
    <p:sldId id="585" r:id="rId8"/>
    <p:sldId id="435" r:id="rId9"/>
    <p:sldId id="436" r:id="rId10"/>
    <p:sldId id="437" r:id="rId11"/>
    <p:sldId id="269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B490-52DD-4567-AA1B-3F9E5F059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27A32-4D4B-4177-A169-4FDED794F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AA4E8-3E9C-4697-87B3-EC380D1C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408F-06AF-4F69-A48B-6D2C68FE0564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FBF01-69B5-40AE-9E7D-FD620368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AE364-328A-4205-A12F-CB59B82A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62BC-75D0-4392-8C4F-68F9F606E0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94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839C-6027-453E-A002-A2D0CB25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D92A3-844F-49BA-9EC7-DDD4AA1E1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6AEFE-8E6C-4EF4-88AB-AF4A2019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408F-06AF-4F69-A48B-6D2C68FE0564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7BF21-2E30-492A-BEED-FC2B3385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1CE58-41F8-4CA4-A12C-6BE18F4A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62BC-75D0-4392-8C4F-68F9F606E0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99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CB595-FAF9-4A1B-A939-28A1BD82C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C6869-3D14-4888-BDBB-930847172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0A8-B48F-4D94-9D58-1FB40E0E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408F-06AF-4F69-A48B-6D2C68FE0564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CA95E-0F18-45CE-83C8-273C4F09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EBE9F-96E6-434F-AE3B-3A5AE0FA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62BC-75D0-4392-8C4F-68F9F606E0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39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2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2B10-9275-4A1F-BBF6-236252DF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6EFC-B93C-4B09-BCAA-566995697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AE4D5-8F27-4966-934A-F2AE02E7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408F-06AF-4F69-A48B-6D2C68FE0564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AB5A1-0783-429C-9A58-308E24F4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6F7A0-22EA-49A1-AD58-98AD717F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62BC-75D0-4392-8C4F-68F9F606E0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95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FC65-A3A5-491A-BE34-4F9AA18A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4DD8E-720E-48A8-A2FB-2B2EB5191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BA625-8070-4A37-A287-FF9BA8BC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408F-06AF-4F69-A48B-6D2C68FE0564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9082-84BA-450F-A349-DCB64EA6F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9D5D7-9FFB-4F0A-B6EC-644D1905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62BC-75D0-4392-8C4F-68F9F606E0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64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4844-BF3A-4D78-8587-2F48AF07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E8C2E-95E7-4D54-AA3C-8ECD55AE4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FC845-452D-4CB1-B847-D94DA9446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36C8F-15AF-4909-957C-AFCA3603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408F-06AF-4F69-A48B-6D2C68FE0564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86FDD-503A-4362-8181-6531BF21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96162-B173-4491-BF26-96E7902A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62BC-75D0-4392-8C4F-68F9F606E0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279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4367-1F9A-4694-A081-E47D102E4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E7EB0-B5DD-4F85-AABD-A80D7DA4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6BE1A-79D9-4550-8AC1-D8892687B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CDCF4-52BA-4107-A6B3-928D13AB8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E2F38-3FBE-4EF6-9127-041FFB52B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4EA0FC-57EA-45C3-9EC1-DF82301F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408F-06AF-4F69-A48B-6D2C68FE0564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E08C-F2EF-4745-9D4E-489DA55D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556576-1844-488C-84A3-EBF65EBA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62BC-75D0-4392-8C4F-68F9F606E0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73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9737-CF81-4AA6-BB6F-06DA24E3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C143D-67C1-4406-ABC4-6637D734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408F-06AF-4F69-A48B-6D2C68FE0564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318FB-838B-4AD1-8041-C0621DD4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E5326-31DA-4279-892C-A9D5F1E0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62BC-75D0-4392-8C4F-68F9F606E0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42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87D88-C9A9-4B8C-B4D3-6A5585BF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408F-06AF-4F69-A48B-6D2C68FE0564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AD877-39F3-463E-9EF3-107CC37F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62BBC-C7C0-4BBF-87FD-6FFA569A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62BC-75D0-4392-8C4F-68F9F606E0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42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1261-581F-45E6-8C1F-74C41943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39060-FCBE-41B8-B831-4D9B24C4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8F4E9-FA44-46D9-980D-7E8A1BEAB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EF7AF-EE9D-4E84-BE2F-C70109C7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408F-06AF-4F69-A48B-6D2C68FE0564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FFC2C-96FE-463C-B3AF-EEDF293C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A4CA-F9B6-47EB-85E4-1F6DE723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62BC-75D0-4392-8C4F-68F9F606E0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345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0A65-1E02-425C-97C7-BB7EA888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B45C6-2E4E-4892-9EFE-F862B7BE0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DC82C-BAC1-49D1-BB7C-FD74AD294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41774-4055-4610-936B-2C47F806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408F-06AF-4F69-A48B-6D2C68FE0564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840FF-FAB1-48C1-B39E-C7E9669A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E1120-AF78-4BFC-B38D-DF9E5E01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62BC-75D0-4392-8C4F-68F9F606E0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53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DB96A-357D-4143-AB6E-9E4229A4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E97CC-8FFE-4D3F-9157-860C27679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521AE-F59B-4EE1-9803-E3C580A15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E408F-06AF-4F69-A48B-6D2C68FE0564}" type="datetimeFigureOut">
              <a:rPr lang="es-MX" smtClean="0"/>
              <a:t>31/01/2020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A6FA0-0681-45EE-B480-661AE5221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38E6-8465-47E3-97DC-75479B871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62BC-75D0-4392-8C4F-68F9F606E0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2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D785-A027-469C-80E0-9CAB80030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i="1" dirty="0"/>
              <a:t>Privacidad y Gobierno Electrónico</a:t>
            </a:r>
            <a:endParaRPr lang="es-M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79D01-7110-45A1-8735-E20DBB0823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Pablo Corona Fraga</a:t>
            </a:r>
          </a:p>
        </p:txBody>
      </p:sp>
    </p:spTree>
    <p:extLst>
      <p:ext uri="{BB962C8B-B14F-4D97-AF65-F5344CB8AC3E}">
        <p14:creationId xmlns:p14="http://schemas.microsoft.com/office/powerpoint/2010/main" val="216119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0F9A-CE7A-46DB-A648-4C999F86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669" y="221693"/>
            <a:ext cx="7055380" cy="1400530"/>
          </a:xfrm>
        </p:spPr>
        <p:txBody>
          <a:bodyPr/>
          <a:lstStyle/>
          <a:p>
            <a:r>
              <a:rPr lang="es-MX" sz="3600" dirty="0"/>
              <a:t>Privacidad por diseño y por defecto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1B9A5-C66E-4080-BB74-1A3703738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C0A8A-1882-4CAE-9F4C-0883ADEC1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9" t="18100" r="14638" b="13589"/>
          <a:stretch/>
        </p:blipFill>
        <p:spPr>
          <a:xfrm>
            <a:off x="1964670" y="1417982"/>
            <a:ext cx="8367771" cy="43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9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8" y="1272209"/>
            <a:ext cx="6220116" cy="38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1"/>
          <p:cNvSpPr txBox="1">
            <a:spLocks noChangeArrowheads="1"/>
          </p:cNvSpPr>
          <p:nvPr/>
        </p:nvSpPr>
        <p:spPr bwMode="auto">
          <a:xfrm>
            <a:off x="6687584" y="3448155"/>
            <a:ext cx="4288972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C5438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E5C3D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0624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05A3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0624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0624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0624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0624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0624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MX" sz="2100" b="1" dirty="0"/>
              <a:t>Pablo CORONA FRAGA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MX" altLang="es-MX" sz="2100" b="1" dirty="0"/>
              <a:t>pcoronaf@nyce.org.mx</a:t>
            </a:r>
            <a:endParaRPr lang="es-ES" altLang="es-MX" sz="2100" b="1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s-ES" altLang="es-MX" sz="180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s-ES" altLang="es-MX" sz="135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EB6067-D110-49D5-9DF1-FE86EF8AC2AD}"/>
              </a:ext>
            </a:extLst>
          </p:cNvPr>
          <p:cNvGrpSpPr/>
          <p:nvPr/>
        </p:nvGrpSpPr>
        <p:grpSpPr>
          <a:xfrm>
            <a:off x="7315588" y="4528625"/>
            <a:ext cx="2504274" cy="1007968"/>
            <a:chOff x="5846447" y="4668840"/>
            <a:chExt cx="2504274" cy="1007968"/>
          </a:xfrm>
        </p:grpSpPr>
        <p:sp>
          <p:nvSpPr>
            <p:cNvPr id="5" name="Rectángulo 1">
              <a:extLst>
                <a:ext uri="{FF2B5EF4-FFF2-40B4-BE49-F238E27FC236}">
                  <a16:creationId xmlns:a16="http://schemas.microsoft.com/office/drawing/2014/main" id="{62DB00AD-E242-4D40-9733-43F5CF9A3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0566" y="4668840"/>
              <a:ext cx="2390155" cy="100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1C5438"/>
                </a:buClr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1E5C3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0624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05A3C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0624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0624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0624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0624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0624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s-ES" altLang="es-MX" sz="1800" dirty="0"/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MX" sz="2800" dirty="0"/>
                <a:t>@</a:t>
              </a:r>
              <a:r>
                <a:rPr lang="es-ES" altLang="es-MX" sz="2800" dirty="0" err="1"/>
                <a:t>pcoronaf</a:t>
              </a:r>
              <a:endParaRPr lang="es-ES" altLang="es-MX" sz="2800" dirty="0"/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s-ES" altLang="es-MX" sz="1350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3305009-47B2-4566-905E-86F20D7BE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6447" y="5002514"/>
              <a:ext cx="419656" cy="34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88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6 9 point of view">
            <a:extLst>
              <a:ext uri="{FF2B5EF4-FFF2-40B4-BE49-F238E27FC236}">
                <a16:creationId xmlns:a16="http://schemas.microsoft.com/office/drawing/2014/main" id="{C1E0F9A4-1DCF-4CFE-85EA-6482C69F11ED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4" b="6476"/>
          <a:stretch/>
        </p:blipFill>
        <p:spPr bwMode="auto">
          <a:xfrm>
            <a:off x="1200150" y="323850"/>
            <a:ext cx="9715500" cy="6343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638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eme-lol.com/wp-content/uploads/2013/08/Overly-attached-girlfriend-M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2" y="1165480"/>
            <a:ext cx="6238148" cy="45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2800" y="1846487"/>
            <a:ext cx="6080492" cy="34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¿Quién quiere información?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clics.com/wp-content/uploads/2011/02/bing-google-kpm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417638"/>
            <a:ext cx="4514625" cy="30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msa-security.org/wp-content/uploads/2013/10/cyber-crim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8" y="4164070"/>
            <a:ext cx="4038053" cy="22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heepochtimes.com/n2/images/stories/large/2013/02/27/The-Great-Hack-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124745"/>
            <a:ext cx="71437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umanipo.com/wp-content/uploads/2013/10/shutterstock_54371878-600x6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036" y="917126"/>
            <a:ext cx="2771077" cy="50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6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9AB5-F013-433E-955E-4C40DB27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17E81-9553-44D9-A27E-AEDAB604D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9FEDF2-DD9F-46D8-AAF4-3ED1E3FA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55" y="0"/>
            <a:ext cx="877528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5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s://www.cpexecutive.com/Photos/Data-Center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145667" cy="439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cultofmac.com/wp-content/uploads/2009/08/cluster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67" y="0"/>
            <a:ext cx="6046333" cy="40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rack.0.mshcdn.com/media/ZgkyMDE0LzA0LzAxLzZlL0Nsb3VkQ29tcHV0LjgyODIxLmpwZwpwCXRodW1iCTk1MHg1MzQjCmUJanBn/84000dec/f8e/Cloud-Compu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488"/>
            <a:ext cx="6145666" cy="345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oudboulevard.co/cms/wp-content/uploads/Seeing-the-Data-Center-through-the-Clouds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68" y="3458176"/>
            <a:ext cx="6046332" cy="339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2.pcmag.com/media/images/417346-back-up-your-cloud-how-to-download-all-your-data.jpg?thumb=y&amp;width=740&amp;height=42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54" y="1600801"/>
            <a:ext cx="6997789" cy="39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36150" y="3111100"/>
            <a:ext cx="18170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Cloud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A865B4-597E-456B-A38C-C57FCCF36EC8}"/>
              </a:ext>
            </a:extLst>
          </p:cNvPr>
          <p:cNvGrpSpPr/>
          <p:nvPr/>
        </p:nvGrpSpPr>
        <p:grpSpPr>
          <a:xfrm>
            <a:off x="10107085" y="5902323"/>
            <a:ext cx="1681641" cy="670200"/>
            <a:chOff x="358620" y="2849634"/>
            <a:chExt cx="3819484" cy="1522214"/>
          </a:xfrm>
        </p:grpSpPr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FB724D4F-5CA0-47BD-A0FB-A058BB2BE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7485" y="2849634"/>
              <a:ext cx="1430619" cy="152221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5E51E7F-D59D-4D48-A7A2-82CEF5FE1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8620" y="2962149"/>
              <a:ext cx="1685926" cy="1409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74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issingremote.com/sites/default/files/imagepicker/52/ServerTestin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2.gstatic.com/images?q=tbn:ANd9GcRY6tIyNwrTsc3K6HZO_rTmWJi1ByfUmhEQxc_OE1R_ncErkEPP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209552"/>
            <a:ext cx="3276601" cy="3276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961922" y="5635726"/>
            <a:ext cx="6038850" cy="1222274"/>
          </a:xfrm>
          <a:prstGeom prst="rect">
            <a:avLst/>
          </a:prstGeom>
        </p:spPr>
        <p:txBody>
          <a:bodyPr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pPr algn="r">
              <a:defRPr/>
            </a:pPr>
            <a:r>
              <a:rPr lang="es-MX" sz="54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Who</a:t>
            </a:r>
            <a:r>
              <a:rPr lang="es-MX" sz="54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 do </a:t>
            </a:r>
            <a:r>
              <a:rPr lang="es-MX" sz="54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you</a:t>
            </a:r>
            <a:r>
              <a:rPr lang="es-MX" sz="54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 trust?</a:t>
            </a:r>
            <a:endParaRPr lang="es-MX" sz="6000" b="1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79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FA50-75DD-4C4F-9C8B-AD49C2D5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1895-728A-4F06-9B3D-AF55E874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5CFC0A-6E69-4A06-AFA6-8964F7135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349" y="3851463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MX" sz="1800" dirty="0">
                <a:latin typeface="Segoe UI" panose="020B0502040204020203" pitchFamily="34" charset="0"/>
                <a:cs typeface="Segoe UI" panose="020B0502040204020203" pitchFamily="34" charset="0"/>
              </a:rPr>
              <a:t>= Android </a:t>
            </a:r>
          </a:p>
        </p:txBody>
      </p:sp>
      <p:pic>
        <p:nvPicPr>
          <p:cNvPr id="5" name="Picture 4" descr="🔴">
            <a:extLst>
              <a:ext uri="{FF2B5EF4-FFF2-40B4-BE49-F238E27FC236}">
                <a16:creationId xmlns:a16="http://schemas.microsoft.com/office/drawing/2014/main" id="{0142CCD7-F35D-4B23-B6AB-026561C1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9502" y="249190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🔵">
            <a:extLst>
              <a:ext uri="{FF2B5EF4-FFF2-40B4-BE49-F238E27FC236}">
                <a16:creationId xmlns:a16="http://schemas.microsoft.com/office/drawing/2014/main" id="{37343904-9CAF-42DB-B6E9-966D6627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7503" y="369322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08C4E0-E5B2-435B-8D11-6A29F7D522B7}"/>
              </a:ext>
            </a:extLst>
          </p:cNvPr>
          <p:cNvSpPr/>
          <p:nvPr/>
        </p:nvSpPr>
        <p:spPr>
          <a:xfrm>
            <a:off x="10229349" y="2680915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MX" sz="1800" dirty="0">
                <a:latin typeface="Segoe UI" panose="020B0502040204020203" pitchFamily="34" charset="0"/>
                <a:cs typeface="Segoe UI" panose="020B0502040204020203" pitchFamily="34" charset="0"/>
              </a:rPr>
              <a:t>= iPhone </a:t>
            </a:r>
            <a:endParaRPr lang="es-MX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BF7AB5-1F4F-4830-920D-D0D46D3A2DEC}"/>
              </a:ext>
            </a:extLst>
          </p:cNvPr>
          <p:cNvSpPr txBox="1">
            <a:spLocks/>
          </p:cNvSpPr>
          <p:nvPr/>
        </p:nvSpPr>
        <p:spPr>
          <a:xfrm>
            <a:off x="9540273" y="1373868"/>
            <a:ext cx="2547061" cy="68194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CDMX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C6613A9-011D-4BF7-A7C7-1CA17178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3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2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C19B-DB20-4C09-A242-7FA1EA60E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918" y="234001"/>
            <a:ext cx="7055380" cy="1400530"/>
          </a:xfrm>
        </p:spPr>
        <p:txBody>
          <a:bodyPr/>
          <a:lstStyle/>
          <a:p>
            <a:r>
              <a:rPr lang="es-MX" dirty="0"/>
              <a:t>Análisis de impacto a la privacidad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817A7-242B-4FF1-B873-FFF66976A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86C4881-0ECE-4AC6-8587-3434B8BC1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30" y="1007165"/>
            <a:ext cx="4212625" cy="56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10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CD44-60CC-477F-97A5-401D257A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241" y="167744"/>
            <a:ext cx="7055380" cy="1400530"/>
          </a:xfrm>
        </p:spPr>
        <p:txBody>
          <a:bodyPr/>
          <a:lstStyle/>
          <a:p>
            <a:r>
              <a:rPr lang="es-MX" sz="2800" dirty="0"/>
              <a:t>Privacidad por diseño y por defecto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B4717-8E31-4321-8E58-31734613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4BE55-2DA7-4B63-95EA-0780DD6C0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9132" r="16232" b="5856"/>
          <a:stretch/>
        </p:blipFill>
        <p:spPr>
          <a:xfrm>
            <a:off x="2067341" y="1086678"/>
            <a:ext cx="8255419" cy="4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8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53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Arial Rounded MT Bold</vt:lpstr>
      <vt:lpstr>Calibri</vt:lpstr>
      <vt:lpstr>Calibri Light</vt:lpstr>
      <vt:lpstr>Segoe UI</vt:lpstr>
      <vt:lpstr>Office Theme</vt:lpstr>
      <vt:lpstr>Privacidad y Gobierno Electrónico</vt:lpstr>
      <vt:lpstr>PowerPoint Presentation</vt:lpstr>
      <vt:lpstr>¿Quién quiere información?</vt:lpstr>
      <vt:lpstr>PowerPoint Presentation</vt:lpstr>
      <vt:lpstr>PowerPoint Presentation</vt:lpstr>
      <vt:lpstr>PowerPoint Presentation</vt:lpstr>
      <vt:lpstr>PowerPoint Presentation</vt:lpstr>
      <vt:lpstr>Análisis de impacto a la privacidad</vt:lpstr>
      <vt:lpstr>Privacidad por diseño y por defecto</vt:lpstr>
      <vt:lpstr>Privacidad por diseño y por defecto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Corona</dc:creator>
  <cp:lastModifiedBy>Pablo Corona</cp:lastModifiedBy>
  <cp:revision>3</cp:revision>
  <dcterms:created xsi:type="dcterms:W3CDTF">2020-01-31T17:10:55Z</dcterms:created>
  <dcterms:modified xsi:type="dcterms:W3CDTF">2020-01-31T17:23:52Z</dcterms:modified>
</cp:coreProperties>
</file>